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sldIdLst>
    <p:sldId id="256" r:id="rId2"/>
    <p:sldId id="257" r:id="rId3"/>
    <p:sldId id="258" r:id="rId4"/>
    <p:sldId id="259" r:id="rId5"/>
    <p:sldId id="260" r:id="rId6"/>
    <p:sldId id="263" r:id="rId7"/>
    <p:sldId id="261" r:id="rId8"/>
    <p:sldId id="262"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p:restoredTop sz="94721"/>
  </p:normalViewPr>
  <p:slideViewPr>
    <p:cSldViewPr snapToGrid="0" snapToObjects="1">
      <p:cViewPr>
        <p:scale>
          <a:sx n="100" d="100"/>
          <a:sy n="100" d="100"/>
        </p:scale>
        <p:origin x="-728"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A11A00C-B42B-1847-BB56-2AC34FC6A2C5}" type="datetimeFigureOut">
              <a:rPr lang="en-US" smtClean="0"/>
              <a:t>5/11/17</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6F808FE0-C982-E44A-823B-F0BB59687BE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1A00C-B42B-1847-BB56-2AC34FC6A2C5}" type="datetimeFigureOut">
              <a:rPr lang="en-US" smtClean="0"/>
              <a:t>5/11/17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08FE0-C982-E44A-823B-F0BB59687BE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11A00C-B42B-1847-BB56-2AC34FC6A2C5}" type="datetimeFigureOut">
              <a:rPr lang="en-US" smtClean="0"/>
              <a:t>5/11/17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08FE0-C982-E44A-823B-F0BB59687BE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11A00C-B42B-1847-BB56-2AC34FC6A2C5}" type="datetimeFigureOut">
              <a:rPr lang="en-US" smtClean="0"/>
              <a:t>5/11/17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08FE0-C982-E44A-823B-F0BB59687BE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11A00C-B42B-1847-BB56-2AC34FC6A2C5}" type="datetimeFigureOut">
              <a:rPr lang="en-US" smtClean="0"/>
              <a:t>5/11/17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08FE0-C982-E44A-823B-F0BB59687BE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11A00C-B42B-1847-BB56-2AC34FC6A2C5}" type="datetimeFigureOut">
              <a:rPr lang="en-US" smtClean="0"/>
              <a:t>5/11/17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08FE0-C982-E44A-823B-F0BB59687BE3}"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11A00C-B42B-1847-BB56-2AC34FC6A2C5}" type="datetimeFigureOut">
              <a:rPr lang="en-US" smtClean="0"/>
              <a:t>5/11/17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08FE0-C982-E44A-823B-F0BB59687BE3}"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11A00C-B42B-1847-BB56-2AC34FC6A2C5}" type="datetimeFigureOut">
              <a:rPr lang="en-US" smtClean="0"/>
              <a:t>5/11/17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08FE0-C982-E44A-823B-F0BB59687BE3}"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11A00C-B42B-1847-BB56-2AC34FC6A2C5}" type="datetimeFigureOut">
              <a:rPr lang="en-US" smtClean="0"/>
              <a:t>5/11/17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08FE0-C982-E44A-823B-F0BB59687BE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11A00C-B42B-1847-BB56-2AC34FC6A2C5}" type="datetimeFigureOut">
              <a:rPr lang="en-US" smtClean="0"/>
              <a:t>5/11/17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6F808FE0-C982-E44A-823B-F0BB59687BE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11A00C-B42B-1847-BB56-2AC34FC6A2C5}" type="datetimeFigureOut">
              <a:rPr lang="en-US" smtClean="0"/>
              <a:t>5/11/17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08FE0-C982-E44A-823B-F0BB59687BE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A11A00C-B42B-1847-BB56-2AC34FC6A2C5}" type="datetimeFigureOut">
              <a:rPr lang="en-US" smtClean="0"/>
              <a:t>5/11/17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08FE0-C982-E44A-823B-F0BB59687BE3}"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11A00C-B42B-1847-BB56-2AC34FC6A2C5}" type="datetimeFigureOut">
              <a:rPr lang="en-US" smtClean="0"/>
              <a:t>5/11/17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808FE0-C982-E44A-823B-F0BB59687BE3}"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A11A00C-B42B-1847-BB56-2AC34FC6A2C5}" type="datetimeFigureOut">
              <a:rPr lang="en-US" smtClean="0"/>
              <a:t>5/11/17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808FE0-C982-E44A-823B-F0BB59687BE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11A00C-B42B-1847-BB56-2AC34FC6A2C5}" type="datetimeFigureOut">
              <a:rPr lang="en-US" smtClean="0"/>
              <a:t>5/11/17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808FE0-C982-E44A-823B-F0BB59687BE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1A00C-B42B-1847-BB56-2AC34FC6A2C5}" type="datetimeFigureOut">
              <a:rPr lang="en-US" smtClean="0"/>
              <a:t>5/11/17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08FE0-C982-E44A-823B-F0BB59687BE3}"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1A00C-B42B-1847-BB56-2AC34FC6A2C5}" type="datetimeFigureOut">
              <a:rPr lang="en-US" smtClean="0"/>
              <a:t>5/11/17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08FE0-C982-E44A-823B-F0BB59687BE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A11A00C-B42B-1847-BB56-2AC34FC6A2C5}" type="datetimeFigureOut">
              <a:rPr lang="en-US" smtClean="0"/>
              <a:t>5/11/17</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808FE0-C982-E44A-823B-F0BB59687BE3}" type="slidenum">
              <a:rPr lang="en-US" smtClean="0"/>
              <a:t>‹#›</a:t>
            </a:fld>
            <a:endParaRPr lang="en-US"/>
          </a:p>
        </p:txBody>
      </p:sp>
    </p:spTree>
    <p:extLst>
      <p:ext uri="{BB962C8B-B14F-4D97-AF65-F5344CB8AC3E}">
        <p14:creationId xmlns:p14="http://schemas.microsoft.com/office/powerpoint/2010/main" val="56491035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f"/><Relationship Id="rId3"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hyperlink" Target="https://www.dancewearsolutions.com/bottoms/" TargetMode="External"/><Relationship Id="rId4" Type="http://schemas.openxmlformats.org/officeDocument/2006/relationships/hyperlink" Target="https://www.dancewearsolutions.com/bottoms/jazz_pants/mt2215.aspx?position=4" TargetMode="External"/><Relationship Id="rId5" Type="http://schemas.openxmlformats.org/officeDocument/2006/relationships/image" Target="../media/image5.tiff"/><Relationship Id="rId6" Type="http://schemas.openxmlformats.org/officeDocument/2006/relationships/image" Target="../media/image6.tiff"/><Relationship Id="rId1" Type="http://schemas.openxmlformats.org/officeDocument/2006/relationships/slideLayout" Target="../slideLayouts/slideLayout4.xml"/><Relationship Id="rId2" Type="http://schemas.openxmlformats.org/officeDocument/2006/relationships/hyperlink" Target="http://www.algyteam.com/velocity-shoe-women-men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Roy.Adams@acs-k12.org" TargetMode="External"/><Relationship Id="rId4" Type="http://schemas.openxmlformats.org/officeDocument/2006/relationships/hyperlink" Target="mailto:Leslie.schnars@acs-k12.org" TargetMode="External"/><Relationship Id="rId5" Type="http://schemas.openxmlformats.org/officeDocument/2006/relationships/hyperlink" Target="mailto:leslie.schnars@yahoo.com" TargetMode="External"/><Relationship Id="rId1" Type="http://schemas.openxmlformats.org/officeDocument/2006/relationships/slideLayout" Target="../slideLayouts/slideLayout2.xml"/><Relationship Id="rId2" Type="http://schemas.openxmlformats.org/officeDocument/2006/relationships/hyperlink" Target="http://amseaglette.weebly.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2017-2018 </a:t>
            </a:r>
            <a:r>
              <a:rPr lang="en-US" dirty="0" err="1" smtClean="0"/>
              <a:t>Eaglettes</a:t>
            </a:r>
            <a:endParaRPr lang="en-US" dirty="0"/>
          </a:p>
        </p:txBody>
      </p:sp>
      <p:sp>
        <p:nvSpPr>
          <p:cNvPr id="3" name="Subtitle 2"/>
          <p:cNvSpPr>
            <a:spLocks noGrp="1"/>
          </p:cNvSpPr>
          <p:nvPr>
            <p:ph type="subTitle" idx="1"/>
          </p:nvPr>
        </p:nvSpPr>
        <p:spPr/>
        <p:txBody>
          <a:bodyPr>
            <a:normAutofit/>
          </a:bodyPr>
          <a:lstStyle/>
          <a:p>
            <a:r>
              <a:rPr lang="en-US" dirty="0" smtClean="0"/>
              <a:t>Information Meeting</a:t>
            </a:r>
          </a:p>
          <a:p>
            <a:r>
              <a:rPr lang="en-US" dirty="0" smtClean="0"/>
              <a:t>May 11, 2017</a:t>
            </a:r>
            <a:endParaRPr lang="en-US" dirty="0"/>
          </a:p>
        </p:txBody>
      </p:sp>
    </p:spTree>
    <p:extLst>
      <p:ext uri="{BB962C8B-B14F-4D97-AF65-F5344CB8AC3E}">
        <p14:creationId xmlns:p14="http://schemas.microsoft.com/office/powerpoint/2010/main" val="948903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a:t>
            </a:r>
            <a:endParaRPr lang="en-US" dirty="0"/>
          </a:p>
        </p:txBody>
      </p:sp>
      <p:sp>
        <p:nvSpPr>
          <p:cNvPr id="3" name="Content Placeholder 2"/>
          <p:cNvSpPr>
            <a:spLocks noGrp="1"/>
          </p:cNvSpPr>
          <p:nvPr>
            <p:ph idx="1"/>
          </p:nvPr>
        </p:nvSpPr>
        <p:spPr>
          <a:xfrm>
            <a:off x="1484310" y="2044701"/>
            <a:ext cx="10018713" cy="3746500"/>
          </a:xfrm>
        </p:spPr>
        <p:txBody>
          <a:bodyPr>
            <a:normAutofit fontScale="92500" lnSpcReduction="10000"/>
          </a:bodyPr>
          <a:lstStyle/>
          <a:p>
            <a:r>
              <a:rPr lang="en-US" sz="3200" b="1" dirty="0" smtClean="0"/>
              <a:t>Physical forms are due immediately (further delay may result in removal from squad) </a:t>
            </a:r>
            <a:r>
              <a:rPr lang="en-US" sz="3200" dirty="0" smtClean="0"/>
              <a:t>as is the </a:t>
            </a:r>
            <a:r>
              <a:rPr lang="en-US" sz="3200" dirty="0" err="1" smtClean="0"/>
              <a:t>Eaglette</a:t>
            </a:r>
            <a:r>
              <a:rPr lang="en-US" sz="3200" dirty="0" smtClean="0"/>
              <a:t> handbook agreement form signed by both parent and student</a:t>
            </a:r>
          </a:p>
          <a:p>
            <a:r>
              <a:rPr lang="en-US" sz="3200" dirty="0" smtClean="0"/>
              <a:t>All other forms must be turned in no later than May 19</a:t>
            </a:r>
            <a:r>
              <a:rPr lang="en-US" sz="3200" baseline="30000" dirty="0" smtClean="0"/>
              <a:t>th</a:t>
            </a:r>
            <a:endParaRPr lang="en-US" sz="3200" dirty="0" smtClean="0"/>
          </a:p>
          <a:p>
            <a:r>
              <a:rPr lang="en-US" sz="3200" dirty="0" smtClean="0"/>
              <a:t>STAR sportsmanship form </a:t>
            </a:r>
            <a:r>
              <a:rPr lang="mr-IN" sz="3200" dirty="0" smtClean="0"/>
              <a:t>–</a:t>
            </a:r>
            <a:r>
              <a:rPr lang="en-US" sz="3200" dirty="0" smtClean="0"/>
              <a:t> will try to get all AMS students the link so they may do this tomorrow and either print, email or show me their certificate while at school (will have AIS students complete first day of summer camp)</a:t>
            </a:r>
          </a:p>
        </p:txBody>
      </p:sp>
    </p:spTree>
    <p:extLst>
      <p:ext uri="{BB962C8B-B14F-4D97-AF65-F5344CB8AC3E}">
        <p14:creationId xmlns:p14="http://schemas.microsoft.com/office/powerpoint/2010/main" val="1006217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Payments</a:t>
            </a:r>
            <a:endParaRPr lang="en-US" dirty="0"/>
          </a:p>
        </p:txBody>
      </p:sp>
      <p:sp>
        <p:nvSpPr>
          <p:cNvPr id="3" name="Content Placeholder 2"/>
          <p:cNvSpPr>
            <a:spLocks noGrp="1"/>
          </p:cNvSpPr>
          <p:nvPr>
            <p:ph idx="1"/>
          </p:nvPr>
        </p:nvSpPr>
        <p:spPr>
          <a:xfrm>
            <a:off x="1484310" y="1930400"/>
            <a:ext cx="10018713" cy="4533899"/>
          </a:xfrm>
        </p:spPr>
        <p:txBody>
          <a:bodyPr>
            <a:normAutofit fontScale="92500" lnSpcReduction="20000"/>
          </a:bodyPr>
          <a:lstStyle/>
          <a:p>
            <a:r>
              <a:rPr lang="en-US" dirty="0" smtClean="0"/>
              <a:t>Payment schedule has been changed slightly to allow more fundraising time</a:t>
            </a:r>
          </a:p>
          <a:p>
            <a:r>
              <a:rPr lang="en-US" dirty="0" smtClean="0"/>
              <a:t>Fundraising items will be ordered next week so that we can start selling ASAP.  All items will sell for $5 with $3 of each item sold going straight into the personal account</a:t>
            </a:r>
          </a:p>
          <a:p>
            <a:pPr lvl="1"/>
            <a:r>
              <a:rPr lang="en-US" sz="2400" dirty="0" smtClean="0"/>
              <a:t>May 19</a:t>
            </a:r>
            <a:r>
              <a:rPr lang="en-US" sz="2400" baseline="30000" dirty="0" smtClean="0"/>
              <a:t>th</a:t>
            </a:r>
            <a:r>
              <a:rPr lang="en-US" sz="2400" dirty="0"/>
              <a:t> </a:t>
            </a:r>
            <a:r>
              <a:rPr lang="en-US" sz="2400" dirty="0" smtClean="0"/>
              <a:t>-  1</a:t>
            </a:r>
            <a:r>
              <a:rPr lang="en-US" sz="2400" baseline="30000" dirty="0" smtClean="0"/>
              <a:t>st</a:t>
            </a:r>
            <a:r>
              <a:rPr lang="en-US" sz="2400" dirty="0" smtClean="0"/>
              <a:t> payment due ($50)</a:t>
            </a:r>
          </a:p>
          <a:p>
            <a:pPr lvl="1"/>
            <a:r>
              <a:rPr lang="en-US" sz="2400" dirty="0" smtClean="0"/>
              <a:t>June 19</a:t>
            </a:r>
            <a:r>
              <a:rPr lang="en-US" sz="2400" baseline="30000" dirty="0" smtClean="0"/>
              <a:t>th</a:t>
            </a:r>
            <a:r>
              <a:rPr lang="en-US" sz="2400" dirty="0" smtClean="0"/>
              <a:t> </a:t>
            </a:r>
            <a:r>
              <a:rPr lang="mr-IN" sz="2400" dirty="0" smtClean="0"/>
              <a:t>–</a:t>
            </a:r>
            <a:r>
              <a:rPr lang="en-US" sz="2400" dirty="0" smtClean="0"/>
              <a:t> 2</a:t>
            </a:r>
            <a:r>
              <a:rPr lang="en-US" sz="2400" baseline="30000" dirty="0" smtClean="0"/>
              <a:t>nd</a:t>
            </a:r>
            <a:r>
              <a:rPr lang="en-US" sz="2400" dirty="0" smtClean="0"/>
              <a:t> payment due ($50)</a:t>
            </a:r>
          </a:p>
          <a:p>
            <a:pPr lvl="1"/>
            <a:r>
              <a:rPr lang="en-US" sz="2400" dirty="0" smtClean="0"/>
              <a:t>July 19</a:t>
            </a:r>
            <a:r>
              <a:rPr lang="en-US" sz="2400" baseline="30000" dirty="0" smtClean="0"/>
              <a:t>th</a:t>
            </a:r>
            <a:r>
              <a:rPr lang="en-US" sz="2400" dirty="0" smtClean="0"/>
              <a:t> </a:t>
            </a:r>
            <a:r>
              <a:rPr lang="mr-IN" sz="2400" dirty="0" smtClean="0"/>
              <a:t>–</a:t>
            </a:r>
            <a:r>
              <a:rPr lang="en-US" sz="2400" dirty="0" smtClean="0"/>
              <a:t> 3</a:t>
            </a:r>
            <a:r>
              <a:rPr lang="en-US" sz="2400" baseline="30000" dirty="0" smtClean="0"/>
              <a:t>rd</a:t>
            </a:r>
            <a:r>
              <a:rPr lang="en-US" sz="2400" dirty="0" smtClean="0"/>
              <a:t> payment due ($50)</a:t>
            </a:r>
          </a:p>
          <a:p>
            <a:pPr lvl="1"/>
            <a:r>
              <a:rPr lang="en-US" sz="2400" dirty="0" smtClean="0"/>
              <a:t>August  19</a:t>
            </a:r>
            <a:r>
              <a:rPr lang="en-US" sz="2400" baseline="30000" dirty="0" smtClean="0"/>
              <a:t>th</a:t>
            </a:r>
            <a:r>
              <a:rPr lang="en-US" sz="2400" dirty="0"/>
              <a:t> </a:t>
            </a:r>
            <a:r>
              <a:rPr lang="mr-IN" sz="2400" dirty="0" smtClean="0"/>
              <a:t>–</a:t>
            </a:r>
            <a:r>
              <a:rPr lang="en-US" sz="2400" dirty="0" smtClean="0"/>
              <a:t> 4</a:t>
            </a:r>
            <a:r>
              <a:rPr lang="en-US" sz="2400" baseline="30000" dirty="0" smtClean="0"/>
              <a:t>th</a:t>
            </a:r>
            <a:r>
              <a:rPr lang="en-US" sz="2400" dirty="0" smtClean="0"/>
              <a:t> and final payment due ($50)</a:t>
            </a:r>
          </a:p>
          <a:p>
            <a:r>
              <a:rPr lang="en-US" sz="2800" dirty="0" smtClean="0"/>
              <a:t>Payments may be mailed to:</a:t>
            </a:r>
          </a:p>
          <a:p>
            <a:pPr lvl="1"/>
            <a:r>
              <a:rPr lang="en-US" sz="2400" dirty="0" smtClean="0"/>
              <a:t>Athens Middle School 601 South Clinton St. Athens, AL 35611 or</a:t>
            </a:r>
          </a:p>
          <a:p>
            <a:pPr lvl="1"/>
            <a:r>
              <a:rPr lang="en-US" sz="2400" dirty="0" smtClean="0"/>
              <a:t>Leslie </a:t>
            </a:r>
            <a:r>
              <a:rPr lang="en-US" sz="2400" dirty="0" err="1" smtClean="0"/>
              <a:t>Schnars</a:t>
            </a:r>
            <a:r>
              <a:rPr lang="en-US" sz="2400" dirty="0" smtClean="0"/>
              <a:t> 1217 West Elm St. Athens, AL 35611</a:t>
            </a:r>
            <a:endParaRPr lang="en-US" sz="2400" dirty="0"/>
          </a:p>
        </p:txBody>
      </p:sp>
    </p:spTree>
    <p:extLst>
      <p:ext uri="{BB962C8B-B14F-4D97-AF65-F5344CB8AC3E}">
        <p14:creationId xmlns:p14="http://schemas.microsoft.com/office/powerpoint/2010/main" val="60743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Fundraisers</a:t>
            </a:r>
            <a:endParaRPr lang="en-US" dirty="0"/>
          </a:p>
        </p:txBody>
      </p:sp>
      <p:sp>
        <p:nvSpPr>
          <p:cNvPr id="3" name="Content Placeholder 2"/>
          <p:cNvSpPr>
            <a:spLocks noGrp="1"/>
          </p:cNvSpPr>
          <p:nvPr>
            <p:ph sz="half" idx="1"/>
          </p:nvPr>
        </p:nvSpPr>
        <p:spPr/>
        <p:txBody>
          <a:bodyPr>
            <a:normAutofit lnSpcReduction="10000"/>
          </a:bodyPr>
          <a:lstStyle/>
          <a:p>
            <a:r>
              <a:rPr lang="en-US" sz="2400" dirty="0" smtClean="0"/>
              <a:t>Cups </a:t>
            </a:r>
            <a:r>
              <a:rPr lang="mr-IN" sz="2400" dirty="0" smtClean="0"/>
              <a:t>–</a:t>
            </a:r>
            <a:r>
              <a:rPr lang="en-US" sz="2400" dirty="0" smtClean="0"/>
              <a:t> personalized with digital collage photo of various Athens sports and centered picture of the band</a:t>
            </a:r>
            <a:endParaRPr lang="en-US" sz="2400" dirty="0"/>
          </a:p>
          <a:p>
            <a:endParaRPr lang="en-US" sz="2400" dirty="0" smtClean="0"/>
          </a:p>
          <a:p>
            <a:r>
              <a:rPr lang="en-US" sz="2400" dirty="0" smtClean="0"/>
              <a:t>Magnets </a:t>
            </a:r>
            <a:r>
              <a:rPr lang="mr-IN" sz="2400" dirty="0" smtClean="0"/>
              <a:t>–</a:t>
            </a:r>
            <a:r>
              <a:rPr lang="en-US" sz="2400" dirty="0" smtClean="0"/>
              <a:t> small car magnets which will say ”Athens Golden Eagles”</a:t>
            </a:r>
          </a:p>
          <a:p>
            <a:endParaRPr lang="en-US" dirty="0"/>
          </a:p>
        </p:txBody>
      </p:sp>
      <p:pic>
        <p:nvPicPr>
          <p:cNvPr id="5" name="Content Placeholder 4"/>
          <p:cNvPicPr>
            <a:picLocks noGrp="1" noChangeAspect="1"/>
          </p:cNvPicPr>
          <p:nvPr>
            <p:ph sz="half" idx="2"/>
          </p:nvPr>
        </p:nvPicPr>
        <p:blipFill rotWithShape="1">
          <a:blip r:embed="rId2"/>
          <a:srcRect l="45693" t="60000" r="-3371" b="-1428"/>
          <a:stretch/>
        </p:blipFill>
        <p:spPr>
          <a:xfrm>
            <a:off x="6616699" y="3327399"/>
            <a:ext cx="3318118" cy="3124201"/>
          </a:xfrm>
          <a:prstGeom prst="rect">
            <a:avLst/>
          </a:prstGeom>
        </p:spPr>
        <p:style>
          <a:lnRef idx="3">
            <a:schemeClr val="lt1"/>
          </a:lnRef>
          <a:fillRef idx="1">
            <a:schemeClr val="accent2"/>
          </a:fillRef>
          <a:effectRef idx="1">
            <a:schemeClr val="accent2"/>
          </a:effectRef>
          <a:fontRef idx="minor">
            <a:schemeClr val="lt1"/>
          </a:fontRef>
        </p:style>
      </p:pic>
      <p:pic>
        <p:nvPicPr>
          <p:cNvPr id="7" name="Picture 6"/>
          <p:cNvPicPr>
            <a:picLocks noChangeAspect="1"/>
          </p:cNvPicPr>
          <p:nvPr/>
        </p:nvPicPr>
        <p:blipFill>
          <a:blip r:embed="rId3"/>
          <a:stretch>
            <a:fillRect/>
          </a:stretch>
        </p:blipFill>
        <p:spPr>
          <a:xfrm>
            <a:off x="9173626" y="584200"/>
            <a:ext cx="2674663" cy="3492500"/>
          </a:xfrm>
          <a:prstGeom prst="rect">
            <a:avLst/>
          </a:prstGeom>
        </p:spPr>
      </p:pic>
    </p:spTree>
    <p:extLst>
      <p:ext uri="{BB962C8B-B14F-4D97-AF65-F5344CB8AC3E}">
        <p14:creationId xmlns:p14="http://schemas.microsoft.com/office/powerpoint/2010/main" val="861288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Abernathy’s</a:t>
            </a:r>
            <a:endParaRPr lang="en-US" dirty="0"/>
          </a:p>
        </p:txBody>
      </p:sp>
      <p:sp>
        <p:nvSpPr>
          <p:cNvPr id="3" name="Content Placeholder 2"/>
          <p:cNvSpPr>
            <a:spLocks noGrp="1"/>
          </p:cNvSpPr>
          <p:nvPr>
            <p:ph idx="1"/>
          </p:nvPr>
        </p:nvSpPr>
        <p:spPr>
          <a:xfrm>
            <a:off x="1484310" y="2070101"/>
            <a:ext cx="10018713" cy="3721100"/>
          </a:xfrm>
        </p:spPr>
        <p:txBody>
          <a:bodyPr>
            <a:normAutofit/>
          </a:bodyPr>
          <a:lstStyle/>
          <a:p>
            <a:r>
              <a:rPr lang="en-US" dirty="0" smtClean="0"/>
              <a:t>The $200 you are being charged will cover all items being ordered from Abernathy’s. All items will be embroidered with a school-related logo and name.</a:t>
            </a:r>
          </a:p>
          <a:p>
            <a:pPr lvl="1"/>
            <a:r>
              <a:rPr lang="en-US" sz="2400" dirty="0" smtClean="0"/>
              <a:t>Sprit shirt</a:t>
            </a:r>
          </a:p>
          <a:p>
            <a:pPr lvl="1"/>
            <a:r>
              <a:rPr lang="en-US" sz="2400" dirty="0" smtClean="0"/>
              <a:t>Sweatshirt or Long sleeve </a:t>
            </a:r>
            <a:r>
              <a:rPr lang="mr-IN" sz="2400" dirty="0" smtClean="0"/>
              <a:t>–</a:t>
            </a:r>
            <a:r>
              <a:rPr lang="en-US" sz="2400" dirty="0" smtClean="0"/>
              <a:t>shirt (we must vote)</a:t>
            </a:r>
          </a:p>
          <a:p>
            <a:pPr lvl="1"/>
            <a:r>
              <a:rPr lang="en-US" sz="2400" dirty="0" smtClean="0"/>
              <a:t>Jacket</a:t>
            </a:r>
          </a:p>
          <a:p>
            <a:pPr lvl="1"/>
            <a:r>
              <a:rPr lang="en-US" sz="2400" dirty="0" smtClean="0"/>
              <a:t>Large Duffle Bag</a:t>
            </a:r>
          </a:p>
        </p:txBody>
      </p:sp>
    </p:spTree>
    <p:extLst>
      <p:ext uri="{BB962C8B-B14F-4D97-AF65-F5344CB8AC3E}">
        <p14:creationId xmlns:p14="http://schemas.microsoft.com/office/powerpoint/2010/main" val="1644139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130300"/>
          </a:xfrm>
        </p:spPr>
        <p:txBody>
          <a:bodyPr/>
          <a:lstStyle/>
          <a:p>
            <a:r>
              <a:rPr lang="en-US" dirty="0" smtClean="0"/>
              <a:t>Uniforms</a:t>
            </a:r>
            <a:endParaRPr lang="en-US" dirty="0"/>
          </a:p>
        </p:txBody>
      </p:sp>
      <p:pic>
        <p:nvPicPr>
          <p:cNvPr id="9" name="Picture Placeholder 8"/>
          <p:cNvPicPr>
            <a:picLocks noGrp="1" noChangeAspect="1"/>
          </p:cNvPicPr>
          <p:nvPr>
            <p:ph sz="half" idx="1"/>
          </p:nvPr>
        </p:nvPicPr>
        <p:blipFill>
          <a:blip r:embed="rId2"/>
          <a:stretch>
            <a:fillRect/>
          </a:stretch>
        </p:blipFill>
        <p:spPr>
          <a:xfrm>
            <a:off x="2171700" y="1607653"/>
            <a:ext cx="2808361" cy="4183547"/>
          </a:xfrm>
          <a:prstGeom prst="rect">
            <a:avLst/>
          </a:prstGeom>
        </p:spPr>
      </p:pic>
      <p:sp>
        <p:nvSpPr>
          <p:cNvPr id="4" name="Text Placeholder 3"/>
          <p:cNvSpPr>
            <a:spLocks noGrp="1"/>
          </p:cNvSpPr>
          <p:nvPr>
            <p:ph sz="half" idx="2"/>
          </p:nvPr>
        </p:nvSpPr>
        <p:spPr>
          <a:xfrm>
            <a:off x="6607967" y="1607653"/>
            <a:ext cx="4895056" cy="4183547"/>
          </a:xfrm>
        </p:spPr>
        <p:txBody>
          <a:bodyPr>
            <a:normAutofit/>
          </a:bodyPr>
          <a:lstStyle/>
          <a:p>
            <a:pPr marL="457200" indent="-457200">
              <a:buFont typeface="Arial" charset="0"/>
              <a:buChar char="•"/>
            </a:pPr>
            <a:r>
              <a:rPr lang="en-US" sz="3200" dirty="0" smtClean="0"/>
              <a:t>Uniforms will be ordered next week as well</a:t>
            </a:r>
          </a:p>
          <a:p>
            <a:pPr marL="457200" indent="-457200">
              <a:buFont typeface="Arial" charset="0"/>
              <a:buChar char="•"/>
            </a:pPr>
            <a:r>
              <a:rPr lang="en-US" sz="3200" dirty="0" smtClean="0"/>
              <a:t>Uniforms may take up to 8 weeks to get (should have by the time we take pictures)</a:t>
            </a:r>
          </a:p>
          <a:p>
            <a:endParaRPr lang="en-US" sz="2800" dirty="0"/>
          </a:p>
        </p:txBody>
      </p:sp>
    </p:spTree>
    <p:extLst>
      <p:ext uri="{BB962C8B-B14F-4D97-AF65-F5344CB8AC3E}">
        <p14:creationId xmlns:p14="http://schemas.microsoft.com/office/powerpoint/2010/main" val="1486837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143000"/>
          </a:xfrm>
        </p:spPr>
        <p:txBody>
          <a:bodyPr/>
          <a:lstStyle/>
          <a:p>
            <a:r>
              <a:rPr lang="en-US" dirty="0" smtClean="0"/>
              <a:t>Shoes and Pants</a:t>
            </a:r>
            <a:endParaRPr lang="en-US" dirty="0"/>
          </a:p>
        </p:txBody>
      </p:sp>
      <p:sp>
        <p:nvSpPr>
          <p:cNvPr id="3" name="Content Placeholder 2"/>
          <p:cNvSpPr>
            <a:spLocks noGrp="1"/>
          </p:cNvSpPr>
          <p:nvPr>
            <p:ph sz="half" idx="1"/>
          </p:nvPr>
        </p:nvSpPr>
        <p:spPr>
          <a:xfrm>
            <a:off x="1505165" y="2044699"/>
            <a:ext cx="4895055" cy="3124201"/>
          </a:xfrm>
        </p:spPr>
        <p:txBody>
          <a:bodyPr>
            <a:normAutofit fontScale="92500" lnSpcReduction="20000"/>
          </a:bodyPr>
          <a:lstStyle/>
          <a:p>
            <a:endParaRPr lang="en-US" dirty="0" smtClean="0"/>
          </a:p>
          <a:p>
            <a:endParaRPr lang="en-US" dirty="0"/>
          </a:p>
          <a:p>
            <a:endParaRPr lang="en-US" dirty="0" smtClean="0"/>
          </a:p>
          <a:p>
            <a:endParaRPr lang="en-US" sz="2400" dirty="0" smtClean="0"/>
          </a:p>
          <a:p>
            <a:r>
              <a:rPr lang="en-US" sz="2400" dirty="0" smtClean="0"/>
              <a:t>Cost </a:t>
            </a:r>
            <a:r>
              <a:rPr lang="en-US" sz="2400" dirty="0"/>
              <a:t>of shoes is included in the $200 fee</a:t>
            </a:r>
          </a:p>
          <a:p>
            <a:r>
              <a:rPr lang="en-US" sz="2400" dirty="0"/>
              <a:t>Shoes will be ordered from: </a:t>
            </a:r>
            <a:r>
              <a:rPr lang="en-US" sz="2400" dirty="0">
                <a:hlinkClick r:id="rId2"/>
              </a:rPr>
              <a:t>http://www.algyteam.com/velocity-shoe-women-mens</a:t>
            </a:r>
            <a:r>
              <a:rPr lang="en-US" sz="2400" dirty="0"/>
              <a:t>  ($29.95)</a:t>
            </a:r>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p:txBody>
      </p:sp>
      <p:sp>
        <p:nvSpPr>
          <p:cNvPr id="9" name="Content Placeholder 8"/>
          <p:cNvSpPr>
            <a:spLocks noGrp="1"/>
          </p:cNvSpPr>
          <p:nvPr>
            <p:ph sz="half" idx="2"/>
          </p:nvPr>
        </p:nvSpPr>
        <p:spPr>
          <a:xfrm>
            <a:off x="6607968" y="1828801"/>
            <a:ext cx="4895056" cy="3124200"/>
          </a:xfrm>
        </p:spPr>
        <p:txBody>
          <a:bodyPr>
            <a:normAutofit fontScale="92500" lnSpcReduction="20000"/>
          </a:bodyPr>
          <a:lstStyle/>
          <a:p>
            <a:r>
              <a:rPr lang="en-US" sz="2400" dirty="0"/>
              <a:t>Pants </a:t>
            </a:r>
            <a:r>
              <a:rPr lang="mr-IN" sz="2400" dirty="0"/>
              <a:t>–</a:t>
            </a:r>
            <a:r>
              <a:rPr lang="en-US" sz="2400" dirty="0"/>
              <a:t> not included in the fee; $20.95 (can save on shipping if we all order together) ordered from </a:t>
            </a:r>
            <a:endParaRPr lang="en-US" sz="2400" dirty="0">
              <a:hlinkClick r:id="rId3"/>
            </a:endParaRPr>
          </a:p>
          <a:p>
            <a:r>
              <a:rPr lang="en-US" sz="2400" dirty="0">
                <a:hlinkClick r:id="rId4"/>
              </a:rPr>
              <a:t>https://</a:t>
            </a:r>
            <a:r>
              <a:rPr lang="en-US" sz="2400" dirty="0" smtClean="0">
                <a:hlinkClick r:id="rId4"/>
              </a:rPr>
              <a:t>www.dancewearsolutions.com/bottoms/jazz_pants/mt2215.aspx?position=4</a:t>
            </a:r>
            <a:endParaRPr lang="en-US" sz="2400" dirty="0" smtClean="0"/>
          </a:p>
          <a:p>
            <a:endParaRPr lang="en-US" dirty="0"/>
          </a:p>
        </p:txBody>
      </p:sp>
      <p:pic>
        <p:nvPicPr>
          <p:cNvPr id="7" name="Picture 6"/>
          <p:cNvPicPr>
            <a:picLocks noChangeAspect="1"/>
          </p:cNvPicPr>
          <p:nvPr/>
        </p:nvPicPr>
        <p:blipFill>
          <a:blip r:embed="rId5"/>
          <a:stretch>
            <a:fillRect/>
          </a:stretch>
        </p:blipFill>
        <p:spPr>
          <a:xfrm>
            <a:off x="2562036" y="4007256"/>
            <a:ext cx="2628039" cy="2323288"/>
          </a:xfrm>
          <a:prstGeom prst="rect">
            <a:avLst/>
          </a:prstGeom>
        </p:spPr>
      </p:pic>
      <p:pic>
        <p:nvPicPr>
          <p:cNvPr id="8" name="Picture 7"/>
          <p:cNvPicPr>
            <a:picLocks noChangeAspect="1"/>
          </p:cNvPicPr>
          <p:nvPr/>
        </p:nvPicPr>
        <p:blipFill>
          <a:blip r:embed="rId6"/>
          <a:stretch>
            <a:fillRect/>
          </a:stretch>
        </p:blipFill>
        <p:spPr>
          <a:xfrm>
            <a:off x="9779000" y="4007256"/>
            <a:ext cx="1562100" cy="2290495"/>
          </a:xfrm>
          <a:prstGeom prst="rect">
            <a:avLst/>
          </a:prstGeom>
        </p:spPr>
      </p:pic>
    </p:spTree>
    <p:extLst>
      <p:ext uri="{BB962C8B-B14F-4D97-AF65-F5344CB8AC3E}">
        <p14:creationId xmlns:p14="http://schemas.microsoft.com/office/powerpoint/2010/main" val="1383751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155700"/>
          </a:xfrm>
        </p:spPr>
        <p:txBody>
          <a:bodyPr/>
          <a:lstStyle/>
          <a:p>
            <a:r>
              <a:rPr lang="en-US" dirty="0" smtClean="0"/>
              <a:t>Summer</a:t>
            </a:r>
            <a:endParaRPr lang="en-US" dirty="0"/>
          </a:p>
        </p:txBody>
      </p:sp>
      <p:sp>
        <p:nvSpPr>
          <p:cNvPr id="3" name="Content Placeholder 2"/>
          <p:cNvSpPr>
            <a:spLocks noGrp="1"/>
          </p:cNvSpPr>
          <p:nvPr>
            <p:ph idx="1"/>
          </p:nvPr>
        </p:nvSpPr>
        <p:spPr>
          <a:xfrm>
            <a:off x="1484310" y="1676401"/>
            <a:ext cx="10018713" cy="4114800"/>
          </a:xfrm>
        </p:spPr>
        <p:txBody>
          <a:bodyPr>
            <a:normAutofit/>
          </a:bodyPr>
          <a:lstStyle/>
          <a:p>
            <a:r>
              <a:rPr lang="en-US" dirty="0" smtClean="0"/>
              <a:t>Summer camp</a:t>
            </a:r>
          </a:p>
          <a:p>
            <a:pPr lvl="1"/>
            <a:r>
              <a:rPr lang="en-US" dirty="0" smtClean="0"/>
              <a:t>June 12</a:t>
            </a:r>
            <a:r>
              <a:rPr lang="en-US" baseline="30000" dirty="0" smtClean="0"/>
              <a:t>th</a:t>
            </a:r>
            <a:r>
              <a:rPr lang="en-US" dirty="0" smtClean="0"/>
              <a:t> </a:t>
            </a:r>
            <a:r>
              <a:rPr lang="mr-IN" dirty="0" smtClean="0"/>
              <a:t>–</a:t>
            </a:r>
            <a:r>
              <a:rPr lang="en-US" dirty="0" smtClean="0"/>
              <a:t> June 16</a:t>
            </a:r>
            <a:r>
              <a:rPr lang="en-US" baseline="30000" dirty="0" smtClean="0"/>
              <a:t>th</a:t>
            </a:r>
            <a:r>
              <a:rPr lang="en-US" dirty="0" smtClean="0"/>
              <a:t> from 8:00 </a:t>
            </a:r>
            <a:r>
              <a:rPr lang="mr-IN" dirty="0" smtClean="0"/>
              <a:t>–</a:t>
            </a:r>
            <a:r>
              <a:rPr lang="en-US" dirty="0" smtClean="0"/>
              <a:t> 12:00 at AMS</a:t>
            </a:r>
          </a:p>
          <a:p>
            <a:pPr lvl="2"/>
            <a:r>
              <a:rPr lang="en-US" sz="2400" dirty="0" smtClean="0"/>
              <a:t>May be outside as much as inside</a:t>
            </a:r>
          </a:p>
          <a:p>
            <a:pPr lvl="2"/>
            <a:r>
              <a:rPr lang="en-US" sz="2400" dirty="0" smtClean="0"/>
              <a:t>Send water, snack and sunscreen</a:t>
            </a:r>
          </a:p>
          <a:p>
            <a:pPr lvl="2"/>
            <a:r>
              <a:rPr lang="en-US" sz="2400" dirty="0" smtClean="0"/>
              <a:t>Dress is comfortable </a:t>
            </a:r>
            <a:r>
              <a:rPr lang="mr-IN" sz="2400" dirty="0" smtClean="0"/>
              <a:t>–</a:t>
            </a:r>
            <a:r>
              <a:rPr lang="en-US" sz="2400" dirty="0" smtClean="0"/>
              <a:t> tank tops (bras covered) and shorts (no compression or yoga shorts)</a:t>
            </a:r>
          </a:p>
          <a:p>
            <a:pPr lvl="2"/>
            <a:r>
              <a:rPr lang="en-US" sz="2400" dirty="0" smtClean="0"/>
              <a:t>Come to camp in something else and there will be consequences!</a:t>
            </a:r>
          </a:p>
          <a:p>
            <a:pPr lvl="1"/>
            <a:r>
              <a:rPr lang="en-US" dirty="0" smtClean="0"/>
              <a:t>Probable summer practice dates </a:t>
            </a:r>
            <a:r>
              <a:rPr lang="mr-IN" dirty="0" smtClean="0"/>
              <a:t>–</a:t>
            </a:r>
            <a:r>
              <a:rPr lang="en-US" dirty="0" smtClean="0"/>
              <a:t> July 10, 2-4:30, July 17, 2 </a:t>
            </a:r>
            <a:r>
              <a:rPr lang="mr-IN" dirty="0" smtClean="0"/>
              <a:t>–</a:t>
            </a:r>
            <a:r>
              <a:rPr lang="en-US" dirty="0" smtClean="0"/>
              <a:t> 4:30, and August 3, 3:30-5:30</a:t>
            </a:r>
          </a:p>
        </p:txBody>
      </p:sp>
    </p:spTree>
    <p:extLst>
      <p:ext uri="{BB962C8B-B14F-4D97-AF65-F5344CB8AC3E}">
        <p14:creationId xmlns:p14="http://schemas.microsoft.com/office/powerpoint/2010/main" val="1604475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41400"/>
          </a:xfrm>
        </p:spPr>
        <p:txBody>
          <a:bodyPr/>
          <a:lstStyle/>
          <a:p>
            <a:r>
              <a:rPr lang="en-US" dirty="0" smtClean="0"/>
              <a:t>Information	</a:t>
            </a:r>
            <a:endParaRPr lang="en-US" dirty="0"/>
          </a:p>
        </p:txBody>
      </p:sp>
      <p:sp>
        <p:nvSpPr>
          <p:cNvPr id="3" name="Content Placeholder 2"/>
          <p:cNvSpPr>
            <a:spLocks noGrp="1"/>
          </p:cNvSpPr>
          <p:nvPr>
            <p:ph idx="1"/>
          </p:nvPr>
        </p:nvSpPr>
        <p:spPr>
          <a:xfrm>
            <a:off x="1484310" y="1612901"/>
            <a:ext cx="10018713" cy="4178300"/>
          </a:xfrm>
        </p:spPr>
        <p:txBody>
          <a:bodyPr>
            <a:noAutofit/>
          </a:bodyPr>
          <a:lstStyle/>
          <a:p>
            <a:r>
              <a:rPr lang="en-US" dirty="0" smtClean="0"/>
              <a:t>Webpage</a:t>
            </a:r>
          </a:p>
          <a:p>
            <a:pPr lvl="1"/>
            <a:r>
              <a:rPr lang="en-US" sz="2400" dirty="0"/>
              <a:t> </a:t>
            </a:r>
            <a:r>
              <a:rPr lang="en-US" sz="2400" u="sng" dirty="0">
                <a:hlinkClick r:id="rId2"/>
              </a:rPr>
              <a:t>http://amseaglette.weebly.com</a:t>
            </a:r>
            <a:r>
              <a:rPr lang="en-US" sz="2400" dirty="0" smtClean="0">
                <a:effectLst/>
              </a:rPr>
              <a:t> </a:t>
            </a:r>
          </a:p>
          <a:p>
            <a:r>
              <a:rPr lang="en-US" dirty="0" smtClean="0"/>
              <a:t>Contact information</a:t>
            </a:r>
          </a:p>
          <a:p>
            <a:pPr lvl="1"/>
            <a:r>
              <a:rPr lang="en-US" sz="2400" dirty="0" smtClean="0"/>
              <a:t>Roy Adams</a:t>
            </a:r>
          </a:p>
          <a:p>
            <a:pPr lvl="2"/>
            <a:r>
              <a:rPr lang="en-US" sz="2400" dirty="0" smtClean="0">
                <a:hlinkClick r:id="rId3"/>
              </a:rPr>
              <a:t>Roy.Adams@acs-k12.org</a:t>
            </a:r>
            <a:endParaRPr lang="en-US" sz="2400" dirty="0" smtClean="0"/>
          </a:p>
          <a:p>
            <a:pPr lvl="1"/>
            <a:r>
              <a:rPr lang="en-US" sz="2400" dirty="0" smtClean="0"/>
              <a:t>Leslie </a:t>
            </a:r>
            <a:r>
              <a:rPr lang="en-US" sz="2400" dirty="0" err="1" smtClean="0"/>
              <a:t>Schnars</a:t>
            </a:r>
            <a:endParaRPr lang="en-US" sz="2400" dirty="0" smtClean="0"/>
          </a:p>
          <a:p>
            <a:pPr lvl="2"/>
            <a:r>
              <a:rPr lang="en-US" sz="2400" dirty="0" smtClean="0">
                <a:hlinkClick r:id="rId4"/>
              </a:rPr>
              <a:t>Leslie.Schnars@acs-k12.org</a:t>
            </a:r>
            <a:r>
              <a:rPr lang="en-US" sz="2400" dirty="0" smtClean="0"/>
              <a:t> or </a:t>
            </a:r>
            <a:r>
              <a:rPr lang="en-US" sz="2400" dirty="0" smtClean="0">
                <a:hlinkClick r:id="rId5"/>
              </a:rPr>
              <a:t>leslie.schnars@yahoo.com</a:t>
            </a:r>
            <a:endParaRPr lang="en-US" sz="2400" dirty="0" smtClean="0"/>
          </a:p>
          <a:p>
            <a:pPr lvl="2"/>
            <a:r>
              <a:rPr lang="en-US" sz="2400" dirty="0" smtClean="0"/>
              <a:t>256-777-5720</a:t>
            </a:r>
            <a:endParaRPr lang="en-US" sz="2400" dirty="0"/>
          </a:p>
        </p:txBody>
      </p:sp>
    </p:spTree>
    <p:extLst>
      <p:ext uri="{BB962C8B-B14F-4D97-AF65-F5344CB8AC3E}">
        <p14:creationId xmlns:p14="http://schemas.microsoft.com/office/powerpoint/2010/main" val="3645611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docProps/app.xml><?xml version="1.0" encoding="utf-8"?>
<Properties xmlns="http://schemas.openxmlformats.org/officeDocument/2006/extended-properties" xmlns:vt="http://schemas.openxmlformats.org/officeDocument/2006/docPropsVTypes">
  <Template>Parallax</Template>
  <TotalTime>81</TotalTime>
  <Words>461</Words>
  <Application>Microsoft Macintosh PowerPoint</Application>
  <PresentationFormat>Widescreen</PresentationFormat>
  <Paragraphs>61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Corbel</vt:lpstr>
      <vt:lpstr>Mangal</vt:lpstr>
      <vt:lpstr>Arial</vt:lpstr>
      <vt:lpstr>Parallax</vt:lpstr>
      <vt:lpstr>2017-2018 Eaglettes</vt:lpstr>
      <vt:lpstr>Forms</vt:lpstr>
      <vt:lpstr>Payments</vt:lpstr>
      <vt:lpstr>Fundraisers</vt:lpstr>
      <vt:lpstr>Abernathy’s</vt:lpstr>
      <vt:lpstr>Uniforms</vt:lpstr>
      <vt:lpstr>Shoes and Pants</vt:lpstr>
      <vt:lpstr>Summer</vt:lpstr>
      <vt:lpstr>Information </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2017-2018 Eaglette</dc:title>
  <dc:creator>Microsoft Office User</dc:creator>
  <cp:lastModifiedBy>Microsoft Office User</cp:lastModifiedBy>
  <cp:revision>9</cp:revision>
  <dcterms:created xsi:type="dcterms:W3CDTF">2017-05-11T18:20:31Z</dcterms:created>
  <dcterms:modified xsi:type="dcterms:W3CDTF">2017-05-11T20:21:13Z</dcterms:modified>
</cp:coreProperties>
</file>